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BCDDB-64E2-4A91-A79D-256CEB2C0ECB}" v="4" dt="2021-10-26T21:02:11.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Davis" userId="61c53107-b78d-450f-9c29-a3278280abc1" providerId="ADAL" clId="{064BCDDB-64E2-4A91-A79D-256CEB2C0ECB}"/>
    <pc:docChg chg="undo custSel addSld modSld">
      <pc:chgData name="Eric Davis" userId="61c53107-b78d-450f-9c29-a3278280abc1" providerId="ADAL" clId="{064BCDDB-64E2-4A91-A79D-256CEB2C0ECB}" dt="2021-10-26T21:18:00.312" v="2627" actId="255"/>
      <pc:docMkLst>
        <pc:docMk/>
      </pc:docMkLst>
      <pc:sldChg chg="modSp mod">
        <pc:chgData name="Eric Davis" userId="61c53107-b78d-450f-9c29-a3278280abc1" providerId="ADAL" clId="{064BCDDB-64E2-4A91-A79D-256CEB2C0ECB}" dt="2021-10-26T21:17:00.618" v="2490" actId="1076"/>
        <pc:sldMkLst>
          <pc:docMk/>
          <pc:sldMk cId="2006570878" sldId="256"/>
        </pc:sldMkLst>
        <pc:spChg chg="mod">
          <ac:chgData name="Eric Davis" userId="61c53107-b78d-450f-9c29-a3278280abc1" providerId="ADAL" clId="{064BCDDB-64E2-4A91-A79D-256CEB2C0ECB}" dt="2021-10-26T21:17:00.618" v="2490" actId="1076"/>
          <ac:spMkLst>
            <pc:docMk/>
            <pc:sldMk cId="2006570878" sldId="256"/>
            <ac:spMk id="2" creationId="{37ABC183-0F55-42F8-8C61-2ED0CD27527F}"/>
          </ac:spMkLst>
        </pc:spChg>
        <pc:spChg chg="mod">
          <ac:chgData name="Eric Davis" userId="61c53107-b78d-450f-9c29-a3278280abc1" providerId="ADAL" clId="{064BCDDB-64E2-4A91-A79D-256CEB2C0ECB}" dt="2021-10-26T20:53:19.003" v="990" actId="1076"/>
          <ac:spMkLst>
            <pc:docMk/>
            <pc:sldMk cId="2006570878" sldId="256"/>
            <ac:spMk id="3" creationId="{5080F794-1A97-41B9-B25C-3DFE13DA3545}"/>
          </ac:spMkLst>
        </pc:spChg>
      </pc:sldChg>
      <pc:sldChg chg="addSp delSp modSp new mod">
        <pc:chgData name="Eric Davis" userId="61c53107-b78d-450f-9c29-a3278280abc1" providerId="ADAL" clId="{064BCDDB-64E2-4A91-A79D-256CEB2C0ECB}" dt="2021-10-26T21:04:59.068" v="1869" actId="20577"/>
        <pc:sldMkLst>
          <pc:docMk/>
          <pc:sldMk cId="4228346486" sldId="257"/>
        </pc:sldMkLst>
        <pc:spChg chg="mod">
          <ac:chgData name="Eric Davis" userId="61c53107-b78d-450f-9c29-a3278280abc1" providerId="ADAL" clId="{064BCDDB-64E2-4A91-A79D-256CEB2C0ECB}" dt="2021-10-26T21:04:59.068" v="1869" actId="20577"/>
          <ac:spMkLst>
            <pc:docMk/>
            <pc:sldMk cId="4228346486" sldId="257"/>
            <ac:spMk id="2" creationId="{3FB732A3-9F76-4300-9502-E81BE3F8526E}"/>
          </ac:spMkLst>
        </pc:spChg>
        <pc:spChg chg="mod">
          <ac:chgData name="Eric Davis" userId="61c53107-b78d-450f-9c29-a3278280abc1" providerId="ADAL" clId="{064BCDDB-64E2-4A91-A79D-256CEB2C0ECB}" dt="2021-10-26T21:03:55.251" v="1852" actId="20577"/>
          <ac:spMkLst>
            <pc:docMk/>
            <pc:sldMk cId="4228346486" sldId="257"/>
            <ac:spMk id="3" creationId="{D4F40A6C-4EAC-4214-9C49-9FB404A792E3}"/>
          </ac:spMkLst>
        </pc:spChg>
        <pc:spChg chg="add del mod">
          <ac:chgData name="Eric Davis" userId="61c53107-b78d-450f-9c29-a3278280abc1" providerId="ADAL" clId="{064BCDDB-64E2-4A91-A79D-256CEB2C0ECB}" dt="2021-10-26T20:44:56.301" v="921" actId="47"/>
          <ac:spMkLst>
            <pc:docMk/>
            <pc:sldMk cId="4228346486" sldId="257"/>
            <ac:spMk id="4" creationId="{D5E13A66-9D70-4D8C-BE27-C4DFE446BD21}"/>
          </ac:spMkLst>
        </pc:spChg>
        <pc:picChg chg="add del mod modCrop">
          <ac:chgData name="Eric Davis" userId="61c53107-b78d-450f-9c29-a3278280abc1" providerId="ADAL" clId="{064BCDDB-64E2-4A91-A79D-256CEB2C0ECB}" dt="2021-10-26T20:44:54.594" v="918" actId="478"/>
          <ac:picMkLst>
            <pc:docMk/>
            <pc:sldMk cId="4228346486" sldId="257"/>
            <ac:picMk id="6" creationId="{CF1703B5-24FA-4BC0-8CC4-8DE8DBA02F07}"/>
          </ac:picMkLst>
        </pc:picChg>
        <pc:picChg chg="add del mod modCrop">
          <ac:chgData name="Eric Davis" userId="61c53107-b78d-450f-9c29-a3278280abc1" providerId="ADAL" clId="{064BCDDB-64E2-4A91-A79D-256CEB2C0ECB}" dt="2021-10-26T20:46:30.134" v="930" actId="478"/>
          <ac:picMkLst>
            <pc:docMk/>
            <pc:sldMk cId="4228346486" sldId="257"/>
            <ac:picMk id="8" creationId="{786F6D01-AC47-4551-AB23-B97EB6C6A0AA}"/>
          </ac:picMkLst>
        </pc:picChg>
        <pc:picChg chg="add del mod modCrop">
          <ac:chgData name="Eric Davis" userId="61c53107-b78d-450f-9c29-a3278280abc1" providerId="ADAL" clId="{064BCDDB-64E2-4A91-A79D-256CEB2C0ECB}" dt="2021-10-26T20:49:00.687" v="936" actId="478"/>
          <ac:picMkLst>
            <pc:docMk/>
            <pc:sldMk cId="4228346486" sldId="257"/>
            <ac:picMk id="10" creationId="{926CA961-1B5B-457A-8B26-204A5BB8C4DB}"/>
          </ac:picMkLst>
        </pc:picChg>
        <pc:picChg chg="add mod modCrop">
          <ac:chgData name="Eric Davis" userId="61c53107-b78d-450f-9c29-a3278280abc1" providerId="ADAL" clId="{064BCDDB-64E2-4A91-A79D-256CEB2C0ECB}" dt="2021-10-26T20:52:07.671" v="987" actId="1076"/>
          <ac:picMkLst>
            <pc:docMk/>
            <pc:sldMk cId="4228346486" sldId="257"/>
            <ac:picMk id="12" creationId="{17EC394A-7810-4D07-8827-0E5A2DA8053D}"/>
          </ac:picMkLst>
        </pc:picChg>
      </pc:sldChg>
      <pc:sldChg chg="addSp delSp modSp new mod">
        <pc:chgData name="Eric Davis" userId="61c53107-b78d-450f-9c29-a3278280abc1" providerId="ADAL" clId="{064BCDDB-64E2-4A91-A79D-256CEB2C0ECB}" dt="2021-10-26T21:04:51.099" v="1864" actId="20577"/>
        <pc:sldMkLst>
          <pc:docMk/>
          <pc:sldMk cId="3146316529" sldId="258"/>
        </pc:sldMkLst>
        <pc:spChg chg="mod">
          <ac:chgData name="Eric Davis" userId="61c53107-b78d-450f-9c29-a3278280abc1" providerId="ADAL" clId="{064BCDDB-64E2-4A91-A79D-256CEB2C0ECB}" dt="2021-10-26T21:04:51.099" v="1864" actId="20577"/>
          <ac:spMkLst>
            <pc:docMk/>
            <pc:sldMk cId="3146316529" sldId="258"/>
            <ac:spMk id="2" creationId="{79195804-D635-49E2-A026-8C86C7A5092F}"/>
          </ac:spMkLst>
        </pc:spChg>
        <pc:spChg chg="mod">
          <ac:chgData name="Eric Davis" userId="61c53107-b78d-450f-9c29-a3278280abc1" providerId="ADAL" clId="{064BCDDB-64E2-4A91-A79D-256CEB2C0ECB}" dt="2021-10-26T21:02:56.830" v="1831" actId="1076"/>
          <ac:spMkLst>
            <pc:docMk/>
            <pc:sldMk cId="3146316529" sldId="258"/>
            <ac:spMk id="3" creationId="{60216F06-508D-48F6-96BA-49F0872330EB}"/>
          </ac:spMkLst>
        </pc:spChg>
        <pc:spChg chg="add del mod">
          <ac:chgData name="Eric Davis" userId="61c53107-b78d-450f-9c29-a3278280abc1" providerId="ADAL" clId="{064BCDDB-64E2-4A91-A79D-256CEB2C0ECB}" dt="2021-10-26T21:03:02.303" v="1834"/>
          <ac:spMkLst>
            <pc:docMk/>
            <pc:sldMk cId="3146316529" sldId="258"/>
            <ac:spMk id="4" creationId="{2AEB20F7-AEF8-4FAA-8F07-C33CCA55E5F7}"/>
          </ac:spMkLst>
        </pc:spChg>
        <pc:picChg chg="add mod modCrop">
          <ac:chgData name="Eric Davis" userId="61c53107-b78d-450f-9c29-a3278280abc1" providerId="ADAL" clId="{064BCDDB-64E2-4A91-A79D-256CEB2C0ECB}" dt="2021-10-26T21:02:53.334" v="1830" actId="1076"/>
          <ac:picMkLst>
            <pc:docMk/>
            <pc:sldMk cId="3146316529" sldId="258"/>
            <ac:picMk id="6" creationId="{4B9E4AB6-FB29-474F-8B1B-7555B29B98C8}"/>
          </ac:picMkLst>
        </pc:picChg>
      </pc:sldChg>
      <pc:sldChg chg="modSp new mod">
        <pc:chgData name="Eric Davis" userId="61c53107-b78d-450f-9c29-a3278280abc1" providerId="ADAL" clId="{064BCDDB-64E2-4A91-A79D-256CEB2C0ECB}" dt="2021-10-26T21:18:00.312" v="2627" actId="255"/>
        <pc:sldMkLst>
          <pc:docMk/>
          <pc:sldMk cId="1615690806" sldId="259"/>
        </pc:sldMkLst>
        <pc:spChg chg="mod">
          <ac:chgData name="Eric Davis" userId="61c53107-b78d-450f-9c29-a3278280abc1" providerId="ADAL" clId="{064BCDDB-64E2-4A91-A79D-256CEB2C0ECB}" dt="2021-10-26T21:12:03.316" v="2457" actId="1076"/>
          <ac:spMkLst>
            <pc:docMk/>
            <pc:sldMk cId="1615690806" sldId="259"/>
            <ac:spMk id="2" creationId="{A4BA1FA1-ABAC-42F6-AD73-2CBBD2F52B6C}"/>
          </ac:spMkLst>
        </pc:spChg>
        <pc:spChg chg="mod">
          <ac:chgData name="Eric Davis" userId="61c53107-b78d-450f-9c29-a3278280abc1" providerId="ADAL" clId="{064BCDDB-64E2-4A91-A79D-256CEB2C0ECB}" dt="2021-10-26T21:18:00.312" v="2627" actId="255"/>
          <ac:spMkLst>
            <pc:docMk/>
            <pc:sldMk cId="1615690806" sldId="259"/>
            <ac:spMk id="3" creationId="{27807F4B-0BB3-474B-B293-314B18E61FC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10/29/2021</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10/29/2021</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10/29/2021</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asesched@fiu.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olschedule@fiu.edu" TargetMode="External"/><Relationship Id="rId2" Type="http://schemas.openxmlformats.org/officeDocument/2006/relationships/hyperlink" Target="mailto:etshelp@fiu.ed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183-0F55-42F8-8C61-2ED0CD27527F}"/>
              </a:ext>
            </a:extLst>
          </p:cNvPr>
          <p:cNvSpPr>
            <a:spLocks noGrp="1"/>
          </p:cNvSpPr>
          <p:nvPr>
            <p:ph type="ctrTitle"/>
          </p:nvPr>
        </p:nvSpPr>
        <p:spPr>
          <a:xfrm>
            <a:off x="1589797" y="674979"/>
            <a:ext cx="8637073" cy="2618554"/>
          </a:xfrm>
        </p:spPr>
        <p:txBody>
          <a:bodyPr>
            <a:normAutofit/>
          </a:bodyPr>
          <a:lstStyle/>
          <a:p>
            <a:pPr algn="ctr"/>
            <a:r>
              <a:rPr lang="en-US" sz="4800" dirty="0"/>
              <a:t>Credentialing vs. </a:t>
            </a:r>
            <a:r>
              <a:rPr lang="en-US" sz="4800" dirty="0" smtClean="0"/>
              <a:t>Instructor Table Association</a:t>
            </a:r>
            <a:br>
              <a:rPr lang="en-US" sz="4800" dirty="0" smtClean="0"/>
            </a:br>
            <a:r>
              <a:rPr lang="en-US" sz="2800" dirty="0" smtClean="0"/>
              <a:t>Panthersoft Guide</a:t>
            </a:r>
            <a:endParaRPr lang="en-US" sz="2800" dirty="0"/>
          </a:p>
        </p:txBody>
      </p:sp>
      <p:sp>
        <p:nvSpPr>
          <p:cNvPr id="3" name="Subtitle 2">
            <a:extLst>
              <a:ext uri="{FF2B5EF4-FFF2-40B4-BE49-F238E27FC236}">
                <a16:creationId xmlns:a16="http://schemas.microsoft.com/office/drawing/2014/main" id="{5080F794-1A97-41B9-B25C-3DFE13DA3545}"/>
              </a:ext>
            </a:extLst>
          </p:cNvPr>
          <p:cNvSpPr>
            <a:spLocks noGrp="1"/>
          </p:cNvSpPr>
          <p:nvPr>
            <p:ph type="subTitle" idx="1"/>
          </p:nvPr>
        </p:nvSpPr>
        <p:spPr>
          <a:xfrm>
            <a:off x="1589798" y="3564467"/>
            <a:ext cx="8637072" cy="1071095"/>
          </a:xfrm>
        </p:spPr>
        <p:txBody>
          <a:bodyPr>
            <a:normAutofit/>
          </a:bodyPr>
          <a:lstStyle/>
          <a:p>
            <a:pPr algn="ctr"/>
            <a:r>
              <a:rPr lang="en-US" dirty="0"/>
              <a:t>Things to notice about different error scenarios in the instructor field and how to properly address them </a:t>
            </a:r>
          </a:p>
        </p:txBody>
      </p:sp>
    </p:spTree>
    <p:extLst>
      <p:ext uri="{BB962C8B-B14F-4D97-AF65-F5344CB8AC3E}">
        <p14:creationId xmlns:p14="http://schemas.microsoft.com/office/powerpoint/2010/main" val="200657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32A3-9F76-4300-9502-E81BE3F8526E}"/>
              </a:ext>
            </a:extLst>
          </p:cNvPr>
          <p:cNvSpPr>
            <a:spLocks noGrp="1"/>
          </p:cNvSpPr>
          <p:nvPr>
            <p:ph type="title"/>
          </p:nvPr>
        </p:nvSpPr>
        <p:spPr>
          <a:xfrm>
            <a:off x="1415086" y="702523"/>
            <a:ext cx="8338876" cy="1012929"/>
          </a:xfrm>
        </p:spPr>
        <p:txBody>
          <a:bodyPr>
            <a:normAutofit/>
          </a:bodyPr>
          <a:lstStyle/>
          <a:p>
            <a:r>
              <a:rPr lang="en-US" sz="2000" b="1" u="sng" dirty="0"/>
              <a:t>Scenario 1</a:t>
            </a:r>
            <a:r>
              <a:rPr lang="en-US" sz="2000" dirty="0"/>
              <a:t>: I want to add a primary instructor to a course but that option gives a red error or isn’t available in the drop-down menu – only a few others are:</a:t>
            </a:r>
          </a:p>
        </p:txBody>
      </p:sp>
      <p:sp>
        <p:nvSpPr>
          <p:cNvPr id="3" name="Text Placeholder 2">
            <a:extLst>
              <a:ext uri="{FF2B5EF4-FFF2-40B4-BE49-F238E27FC236}">
                <a16:creationId xmlns:a16="http://schemas.microsoft.com/office/drawing/2014/main" id="{D4F40A6C-4EAC-4214-9C49-9FB404A792E3}"/>
              </a:ext>
            </a:extLst>
          </p:cNvPr>
          <p:cNvSpPr>
            <a:spLocks noGrp="1"/>
          </p:cNvSpPr>
          <p:nvPr>
            <p:ph type="body" idx="1"/>
          </p:nvPr>
        </p:nvSpPr>
        <p:spPr>
          <a:xfrm>
            <a:off x="1275127" y="4371870"/>
            <a:ext cx="8853733" cy="1504036"/>
          </a:xfrm>
        </p:spPr>
        <p:txBody>
          <a:bodyPr>
            <a:normAutofit fontScale="70000" lnSpcReduction="20000"/>
          </a:bodyPr>
          <a:lstStyle/>
          <a:p>
            <a:pPr marL="285750" indent="-285750">
              <a:buFont typeface="Arial" panose="020B0604020202020204" pitchFamily="34" charset="0"/>
              <a:buChar char="•"/>
            </a:pPr>
            <a:r>
              <a:rPr lang="en-US" dirty="0"/>
              <a:t>This is most likely because the professor/instructor in question needs to be credentialed or has an eCRF (credentialing form) that has not yet been approved (or is in limbo for some reason). If the intent is for the professor to be the primary, please check the status of the professor’s credentials for </a:t>
            </a:r>
            <a:r>
              <a:rPr lang="en-US" b="1" dirty="0"/>
              <a:t>that specific course </a:t>
            </a:r>
            <a:r>
              <a:rPr lang="en-US" dirty="0"/>
              <a:t>in PantherSoft Campus Solutions to assess if an eCRF is necessary. (Main Menu -&gt; FIU Custom -&gt; Student Records -&gt; Use -&gt; Credentialing Process -&gt; Credentialing Form). </a:t>
            </a:r>
          </a:p>
          <a:p>
            <a:pPr marL="285750" indent="-285750">
              <a:buFont typeface="Arial" panose="020B0604020202020204" pitchFamily="34" charset="0"/>
              <a:buChar char="•"/>
            </a:pPr>
            <a:r>
              <a:rPr lang="en-US" dirty="0"/>
              <a:t>Please note that ALL courses scheduled in a semester require a primary instructor. </a:t>
            </a:r>
          </a:p>
        </p:txBody>
      </p:sp>
      <p:sp>
        <p:nvSpPr>
          <p:cNvPr id="4" name="TextBox 3">
            <a:extLst>
              <a:ext uri="{FF2B5EF4-FFF2-40B4-BE49-F238E27FC236}">
                <a16:creationId xmlns:a16="http://schemas.microsoft.com/office/drawing/2014/main" id="{D5E13A66-9D70-4D8C-BE27-C4DFE446BD21}"/>
              </a:ext>
            </a:extLst>
          </p:cNvPr>
          <p:cNvSpPr txBox="1"/>
          <p:nvPr/>
        </p:nvSpPr>
        <p:spPr>
          <a:xfrm>
            <a:off x="3003259" y="2563257"/>
            <a:ext cx="3179427" cy="369332"/>
          </a:xfrm>
          <a:prstGeom prst="rect">
            <a:avLst/>
          </a:prstGeom>
          <a:no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17EC394A-7810-4D07-8827-0E5A2DA8053D}"/>
              </a:ext>
            </a:extLst>
          </p:cNvPr>
          <p:cNvPicPr>
            <a:picLocks noChangeAspect="1"/>
          </p:cNvPicPr>
          <p:nvPr/>
        </p:nvPicPr>
        <p:blipFill rotWithShape="1">
          <a:blip r:embed="rId2"/>
          <a:srcRect l="50000" t="7536" b="7805"/>
          <a:stretch/>
        </p:blipFill>
        <p:spPr>
          <a:xfrm>
            <a:off x="3128503" y="1808111"/>
            <a:ext cx="5334362" cy="2563759"/>
          </a:xfrm>
          <a:prstGeom prst="rect">
            <a:avLst/>
          </a:prstGeom>
        </p:spPr>
      </p:pic>
    </p:spTree>
    <p:extLst>
      <p:ext uri="{BB962C8B-B14F-4D97-AF65-F5344CB8AC3E}">
        <p14:creationId xmlns:p14="http://schemas.microsoft.com/office/powerpoint/2010/main" val="422834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5804-D635-49E2-A026-8C86C7A5092F}"/>
              </a:ext>
            </a:extLst>
          </p:cNvPr>
          <p:cNvSpPr>
            <a:spLocks noGrp="1"/>
          </p:cNvSpPr>
          <p:nvPr>
            <p:ph type="title"/>
          </p:nvPr>
        </p:nvSpPr>
        <p:spPr>
          <a:xfrm>
            <a:off x="1387401" y="703755"/>
            <a:ext cx="9189292" cy="1012929"/>
          </a:xfrm>
        </p:spPr>
        <p:txBody>
          <a:bodyPr>
            <a:normAutofit/>
          </a:bodyPr>
          <a:lstStyle/>
          <a:p>
            <a:r>
              <a:rPr lang="en-US" sz="2000" b="1" u="sng" dirty="0"/>
              <a:t>Scenario 2</a:t>
            </a:r>
            <a:r>
              <a:rPr lang="en-US" sz="2000" dirty="0"/>
              <a:t>: I want to add the instructor as secondary, course assistant, admin (options other than primary) but when entering the PID, no values are found (red error) / instructor name doesn’t populate at all:</a:t>
            </a:r>
          </a:p>
        </p:txBody>
      </p:sp>
      <p:sp>
        <p:nvSpPr>
          <p:cNvPr id="3" name="Text Placeholder 2">
            <a:extLst>
              <a:ext uri="{FF2B5EF4-FFF2-40B4-BE49-F238E27FC236}">
                <a16:creationId xmlns:a16="http://schemas.microsoft.com/office/drawing/2014/main" id="{60216F06-508D-48F6-96BA-49F0872330EB}"/>
              </a:ext>
            </a:extLst>
          </p:cNvPr>
          <p:cNvSpPr>
            <a:spLocks noGrp="1"/>
          </p:cNvSpPr>
          <p:nvPr>
            <p:ph type="body" idx="1"/>
          </p:nvPr>
        </p:nvSpPr>
        <p:spPr>
          <a:xfrm>
            <a:off x="1725283" y="4931902"/>
            <a:ext cx="8997615" cy="1012929"/>
          </a:xfrm>
        </p:spPr>
        <p:txBody>
          <a:bodyPr>
            <a:normAutofit fontScale="70000" lnSpcReduction="20000"/>
          </a:bodyPr>
          <a:lstStyle/>
          <a:p>
            <a:r>
              <a:rPr lang="en-US" dirty="0"/>
              <a:t>*This is most likely because the instructor needs to be associated to your department/academic organization’s instructor table. Please reach out to us at </a:t>
            </a:r>
            <a:r>
              <a:rPr lang="en-US" dirty="0">
                <a:hlinkClick r:id="rId2"/>
              </a:rPr>
              <a:t>casesched@fiu.edu</a:t>
            </a:r>
            <a:r>
              <a:rPr lang="en-US" dirty="0"/>
              <a:t> if you find yourself in this situation – </a:t>
            </a:r>
            <a:r>
              <a:rPr lang="en-US" dirty="0" smtClean="0"/>
              <a:t>CASE </a:t>
            </a:r>
            <a:r>
              <a:rPr lang="en-US" dirty="0"/>
              <a:t>will be the ones to make the request to </a:t>
            </a:r>
            <a:r>
              <a:rPr lang="en-US" dirty="0" smtClean="0"/>
              <a:t>OCM to associate </a:t>
            </a:r>
            <a:r>
              <a:rPr lang="en-US" dirty="0"/>
              <a:t>them for your department. Once they are added to the table, the instructor can then be added as any other option (</a:t>
            </a:r>
            <a:r>
              <a:rPr lang="en-US" b="1" dirty="0"/>
              <a:t>aside from primary).</a:t>
            </a:r>
            <a:endParaRPr lang="en-US" dirty="0"/>
          </a:p>
        </p:txBody>
      </p:sp>
      <p:pic>
        <p:nvPicPr>
          <p:cNvPr id="6" name="Picture 5">
            <a:extLst>
              <a:ext uri="{FF2B5EF4-FFF2-40B4-BE49-F238E27FC236}">
                <a16:creationId xmlns:a16="http://schemas.microsoft.com/office/drawing/2014/main" id="{4B9E4AB6-FB29-474F-8B1B-7555B29B98C8}"/>
              </a:ext>
            </a:extLst>
          </p:cNvPr>
          <p:cNvPicPr>
            <a:picLocks noChangeAspect="1"/>
          </p:cNvPicPr>
          <p:nvPr/>
        </p:nvPicPr>
        <p:blipFill rotWithShape="1">
          <a:blip r:embed="rId3"/>
          <a:srcRect l="50000" t="7536" b="5109"/>
          <a:stretch/>
        </p:blipFill>
        <p:spPr>
          <a:xfrm>
            <a:off x="2778967" y="1754970"/>
            <a:ext cx="6406160" cy="3176932"/>
          </a:xfrm>
          <a:prstGeom prst="rect">
            <a:avLst/>
          </a:prstGeom>
        </p:spPr>
      </p:pic>
    </p:spTree>
    <p:extLst>
      <p:ext uri="{BB962C8B-B14F-4D97-AF65-F5344CB8AC3E}">
        <p14:creationId xmlns:p14="http://schemas.microsoft.com/office/powerpoint/2010/main" val="314631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1FA1-ABAC-42F6-AD73-2CBBD2F52B6C}"/>
              </a:ext>
            </a:extLst>
          </p:cNvPr>
          <p:cNvSpPr>
            <a:spLocks noGrp="1"/>
          </p:cNvSpPr>
          <p:nvPr>
            <p:ph type="title"/>
          </p:nvPr>
        </p:nvSpPr>
        <p:spPr>
          <a:xfrm>
            <a:off x="1204668" y="0"/>
            <a:ext cx="8619060" cy="2050065"/>
          </a:xfrm>
        </p:spPr>
        <p:txBody>
          <a:bodyPr/>
          <a:lstStyle/>
          <a:p>
            <a:r>
              <a:rPr lang="en-US" dirty="0"/>
              <a:t>Other things to note:</a:t>
            </a:r>
          </a:p>
        </p:txBody>
      </p:sp>
      <p:sp>
        <p:nvSpPr>
          <p:cNvPr id="3" name="Text Placeholder 2">
            <a:extLst>
              <a:ext uri="{FF2B5EF4-FFF2-40B4-BE49-F238E27FC236}">
                <a16:creationId xmlns:a16="http://schemas.microsoft.com/office/drawing/2014/main" id="{27807F4B-0BB3-474B-B293-314B18E61FCF}"/>
              </a:ext>
            </a:extLst>
          </p:cNvPr>
          <p:cNvSpPr>
            <a:spLocks noGrp="1"/>
          </p:cNvSpPr>
          <p:nvPr>
            <p:ph type="body" idx="1"/>
          </p:nvPr>
        </p:nvSpPr>
        <p:spPr>
          <a:xfrm>
            <a:off x="1204668" y="2422012"/>
            <a:ext cx="8879118" cy="1445313"/>
          </a:xfrm>
        </p:spPr>
        <p:txBody>
          <a:bodyPr>
            <a:noAutofit/>
          </a:bodyPr>
          <a:lstStyle/>
          <a:p>
            <a:pPr marL="285750" indent="-285750">
              <a:buFont typeface="Arial" panose="020B0604020202020204" pitchFamily="34" charset="0"/>
              <a:buChar char="•"/>
            </a:pPr>
            <a:r>
              <a:rPr lang="en-US" sz="1400" dirty="0"/>
              <a:t>AA (Academic Affairs) handles eCRF submissions/approvals.  </a:t>
            </a:r>
          </a:p>
          <a:p>
            <a:pPr marL="285750" indent="-285750">
              <a:buFont typeface="Arial" panose="020B0604020202020204" pitchFamily="34" charset="0"/>
              <a:buChar char="•"/>
            </a:pPr>
            <a:r>
              <a:rPr lang="en-US" sz="1400" dirty="0"/>
              <a:t>Credentials may expire; if a primary instructor cannot be added but has previously taught the course at FIU, a new credentialing form may be necessary. Please reach out to us so we can investigate. </a:t>
            </a:r>
          </a:p>
          <a:p>
            <a:pPr marL="285750" indent="-285750">
              <a:buFont typeface="Arial" panose="020B0604020202020204" pitchFamily="34" charset="0"/>
              <a:buChar char="•"/>
            </a:pPr>
            <a:r>
              <a:rPr lang="en-US" sz="1400" dirty="0"/>
              <a:t>Course Assistants added to these fields do not automatically get access to </a:t>
            </a:r>
            <a:r>
              <a:rPr lang="en-US" sz="1400" dirty="0" smtClean="0"/>
              <a:t>Canvas. </a:t>
            </a:r>
          </a:p>
          <a:p>
            <a:pPr marL="285750" indent="-285750">
              <a:buFont typeface="Arial" panose="020B0604020202020204" pitchFamily="34" charset="0"/>
              <a:buChar char="•"/>
            </a:pPr>
            <a:r>
              <a:rPr lang="en-US" sz="1400" dirty="0" smtClean="0"/>
              <a:t>Please </a:t>
            </a:r>
            <a:r>
              <a:rPr lang="en-US" sz="1400" dirty="0"/>
              <a:t>follow up the following departments to get them in to Canvas:</a:t>
            </a:r>
          </a:p>
          <a:p>
            <a:pPr lvl="1"/>
            <a:r>
              <a:rPr lang="en-US" sz="1400" dirty="0"/>
              <a:t>Request to </a:t>
            </a:r>
            <a:r>
              <a:rPr lang="en-US" sz="1400" dirty="0">
                <a:hlinkClick r:id="rId2"/>
              </a:rPr>
              <a:t>etshelp@fiu.edu</a:t>
            </a:r>
            <a:r>
              <a:rPr lang="en-US" sz="1400" dirty="0"/>
              <a:t> for In-person Classes</a:t>
            </a:r>
          </a:p>
          <a:p>
            <a:pPr lvl="1"/>
            <a:r>
              <a:rPr lang="en-US" sz="1400" dirty="0"/>
              <a:t>Request to </a:t>
            </a:r>
            <a:r>
              <a:rPr lang="en-US" sz="1400" dirty="0">
                <a:hlinkClick r:id="rId3"/>
              </a:rPr>
              <a:t>olschedule@fiu.edu</a:t>
            </a:r>
            <a:r>
              <a:rPr lang="en-US" sz="1400" dirty="0"/>
              <a:t> for Online &amp; Certified Hybrid Classes</a:t>
            </a:r>
          </a:p>
          <a:p>
            <a:endParaRPr lang="en-US" sz="1400" dirty="0"/>
          </a:p>
        </p:txBody>
      </p:sp>
    </p:spTree>
    <p:extLst>
      <p:ext uri="{BB962C8B-B14F-4D97-AF65-F5344CB8AC3E}">
        <p14:creationId xmlns:p14="http://schemas.microsoft.com/office/powerpoint/2010/main" val="16156908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4AF08530D3A9419DCE419A691DF448" ma:contentTypeVersion="13" ma:contentTypeDescription="Create a new document." ma:contentTypeScope="" ma:versionID="8cc28e5075c5c26f48b252a8305699fd">
  <xsd:schema xmlns:xsd="http://www.w3.org/2001/XMLSchema" xmlns:xs="http://www.w3.org/2001/XMLSchema" xmlns:p="http://schemas.microsoft.com/office/2006/metadata/properties" xmlns:ns3="057809f9-4a88-43ae-971a-25ca1243f695" xmlns:ns4="4cc60288-e61d-4a33-8100-ca7aa0906b7e" targetNamespace="http://schemas.microsoft.com/office/2006/metadata/properties" ma:root="true" ma:fieldsID="6519926e450027eb23edaa9170d10c51" ns3:_="" ns4:_="">
    <xsd:import namespace="057809f9-4a88-43ae-971a-25ca1243f695"/>
    <xsd:import namespace="4cc60288-e61d-4a33-8100-ca7aa0906b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7809f9-4a88-43ae-971a-25ca1243f6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c60288-e61d-4a33-8100-ca7aa0906b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58EA1B-4F43-45A5-AB5F-92EDE129E0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7809f9-4a88-43ae-971a-25ca1243f695"/>
    <ds:schemaRef ds:uri="4cc60288-e61d-4a33-8100-ca7aa0906b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9639F2-C1D8-49C8-8223-34F5005FAA78}">
  <ds:schemaRefs>
    <ds:schemaRef ds:uri="http://schemas.microsoft.com/sharepoint/v3/contenttype/forms"/>
  </ds:schemaRefs>
</ds:datastoreItem>
</file>

<file path=customXml/itemProps3.xml><?xml version="1.0" encoding="utf-8"?>
<ds:datastoreItem xmlns:ds="http://schemas.openxmlformats.org/officeDocument/2006/customXml" ds:itemID="{14DA8F32-F8CE-497B-BBF9-6F7DEF7A7205}">
  <ds:schemaRefs>
    <ds:schemaRef ds:uri="057809f9-4a88-43ae-971a-25ca1243f69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cc60288-e61d-4a33-8100-ca7aa0906b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TM10001114[[fn=Gallery]]</Template>
  <TotalTime>89</TotalTime>
  <Words>380</Words>
  <Application>Microsoft Office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Century Gothic</vt:lpstr>
      <vt:lpstr>Gallery</vt:lpstr>
      <vt:lpstr>Credentialing vs. Instructor Table Association Panthersoft Guide</vt:lpstr>
      <vt:lpstr>Scenario 1: I want to add a primary instructor to a course but that option gives a red error or isn’t available in the drop-down menu – only a few others are:</vt:lpstr>
      <vt:lpstr>Scenario 2: I want to add the instructor as secondary, course assistant, admin (options other than primary) but when entering the PID, no values are found (red error) / instructor name doesn’t populate at all:</vt:lpstr>
      <vt:lpstr>Other things to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Credentialing vs. Table Association</dc:title>
  <dc:creator>Eric Davis</dc:creator>
  <cp:lastModifiedBy>Elizabeth A Perez</cp:lastModifiedBy>
  <cp:revision>3</cp:revision>
  <dcterms:created xsi:type="dcterms:W3CDTF">2021-10-26T20:08:20Z</dcterms:created>
  <dcterms:modified xsi:type="dcterms:W3CDTF">2021-10-29T16:13:38Z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0x010100CC4AF08530D3A9419DCE419A691DF448</vt:lpwstr>
  </property>
</Properties>
</file>